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314" r:id="rId2"/>
    <p:sldId id="305" r:id="rId3"/>
    <p:sldId id="308" r:id="rId4"/>
    <p:sldId id="315" r:id="rId5"/>
    <p:sldId id="318" r:id="rId6"/>
    <p:sldId id="319" r:id="rId7"/>
  </p:sldIdLst>
  <p:sldSz cx="12192000" cy="6858000"/>
  <p:notesSz cx="6858000" cy="9144000"/>
  <p:embeddedFontLst>
    <p:embeddedFont>
      <p:font typeface="Calibri Light" panose="020F0302020204030204" pitchFamily="34" charset="0"/>
      <p:regular r:id="rId9"/>
      <p: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微软雅黑" panose="020B0503020204020204" pitchFamily="34" charset="-122"/>
      <p:regular r:id="rId15"/>
      <p:bold r:id="rId1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1B30"/>
    <a:srgbClr val="0000FF"/>
    <a:srgbClr val="FA1515"/>
    <a:srgbClr val="F02525"/>
    <a:srgbClr val="FD1616"/>
    <a:srgbClr val="F91515"/>
    <a:srgbClr val="D00F0F"/>
    <a:srgbClr val="A60A0A"/>
    <a:srgbClr val="FC1515"/>
    <a:srgbClr val="C6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35" autoAdjust="0"/>
  </p:normalViewPr>
  <p:slideViewPr>
    <p:cSldViewPr snapToGrid="0">
      <p:cViewPr varScale="1">
        <p:scale>
          <a:sx n="109" d="100"/>
          <a:sy n="109" d="100"/>
        </p:scale>
        <p:origin x="52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F9AAB-0F72-421A-8D36-9D389E9FE561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F46BB-4122-4690-955F-3C987D1682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27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F46BB-4122-4690-955F-3C987D16825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93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-3" y="0"/>
            <a:ext cx="5260771" cy="748145"/>
            <a:chOff x="1" y="0"/>
            <a:chExt cx="1151325" cy="752168"/>
          </a:xfrm>
        </p:grpSpPr>
        <p:sp>
          <p:nvSpPr>
            <p:cNvPr id="6" name="五边形 5"/>
            <p:cNvSpPr/>
            <p:nvPr/>
          </p:nvSpPr>
          <p:spPr>
            <a:xfrm>
              <a:off x="1" y="0"/>
              <a:ext cx="1151325" cy="752168"/>
            </a:xfrm>
            <a:prstGeom prst="homePlate">
              <a:avLst/>
            </a:prstGeom>
            <a:solidFill>
              <a:srgbClr val="B81B3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五边形 9"/>
            <p:cNvSpPr/>
            <p:nvPr/>
          </p:nvSpPr>
          <p:spPr>
            <a:xfrm>
              <a:off x="15942" y="59020"/>
              <a:ext cx="1113264" cy="648000"/>
            </a:xfrm>
            <a:prstGeom prst="homePlate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 descr="校徽与中英文校名横式组合（正式版）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5247" y="5462652"/>
            <a:ext cx="3570502" cy="226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0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72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92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38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847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27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98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31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03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43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9A9A1-FA24-4A2A-BFAA-724D54F8570E}" type="datetimeFigureOut">
              <a:rPr lang="zh-CN" altLang="en-US" smtClean="0"/>
              <a:pPr/>
              <a:t>2026/10/27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2DDE-681C-48CB-9337-0E7B425B1F4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6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662695" y="-1082690"/>
            <a:ext cx="12852000" cy="7943214"/>
            <a:chOff x="-662695" y="-1082690"/>
            <a:chExt cx="12852000" cy="7943214"/>
          </a:xfrm>
        </p:grpSpPr>
        <p:sp>
          <p:nvSpPr>
            <p:cNvPr id="20" name="AutoShape 19"/>
            <p:cNvSpPr>
              <a:spLocks noChangeAspect="1" noChangeArrowheads="1" noTextEdit="1"/>
            </p:cNvSpPr>
            <p:nvPr/>
          </p:nvSpPr>
          <p:spPr bwMode="auto">
            <a:xfrm>
              <a:off x="3890739" y="3260565"/>
              <a:ext cx="4402227" cy="115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" name="组合 44"/>
            <p:cNvGrpSpPr/>
            <p:nvPr/>
          </p:nvGrpSpPr>
          <p:grpSpPr>
            <a:xfrm>
              <a:off x="1100" y="2268187"/>
              <a:ext cx="12188205" cy="3844495"/>
              <a:chOff x="0" y="2146200"/>
              <a:chExt cx="12168000" cy="365516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0" y="2146200"/>
                <a:ext cx="12168000" cy="1456475"/>
              </a:xfrm>
              <a:prstGeom prst="rect">
                <a:avLst/>
              </a:prstGeom>
              <a:solidFill>
                <a:srgbClr val="B81B3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4668" y="2482605"/>
                <a:ext cx="10537088" cy="731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4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2025-2026</a:t>
                </a:r>
                <a:r>
                  <a:rPr lang="zh-CN" altLang="en-US" sz="44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学年</a:t>
                </a:r>
                <a:r>
                  <a:rPr lang="zh-CN" altLang="en-US" sz="44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课程教学优秀奖答辩报告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555827" y="4474396"/>
                <a:ext cx="5515450" cy="1326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b="1" dirty="0">
                    <a:latin typeface="微软雅黑" pitchFamily="34" charset="-122"/>
                    <a:ea typeface="微软雅黑" pitchFamily="34" charset="-122"/>
                  </a:rPr>
                  <a:t>姓名： </a:t>
                </a:r>
                <a:r>
                  <a:rPr lang="en-US" altLang="zh-CN" sz="3000" b="1" dirty="0">
                    <a:latin typeface="微软雅黑" pitchFamily="34" charset="-122"/>
                    <a:ea typeface="微软雅黑" pitchFamily="34" charset="-122"/>
                  </a:rPr>
                  <a:t>  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b="1" dirty="0">
                    <a:latin typeface="微软雅黑" pitchFamily="34" charset="-122"/>
                    <a:ea typeface="微软雅黑" pitchFamily="34" charset="-122"/>
                  </a:rPr>
                  <a:t>学院：</a:t>
                </a:r>
              </a:p>
            </p:txBody>
          </p:sp>
        </p:grpSp>
        <p:pic>
          <p:nvPicPr>
            <p:cNvPr id="26" name="图片 25" descr="校徽与中英文校名横式组合（正式版）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662695" y="-1082690"/>
              <a:ext cx="5686573" cy="3751270"/>
            </a:xfrm>
            <a:prstGeom prst="rect">
              <a:avLst/>
            </a:prstGeom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AEC"/>
                </a:clrFrom>
                <a:clrTo>
                  <a:srgbClr val="FFFAEC">
                    <a:alpha val="0"/>
                  </a:srgbClr>
                </a:clrTo>
              </a:clrChange>
              <a:lum bright="9000" contrast="-40000"/>
            </a:blip>
            <a:srcRect/>
            <a:stretch>
              <a:fillRect/>
            </a:stretch>
          </p:blipFill>
          <p:spPr bwMode="auto">
            <a:xfrm>
              <a:off x="9303563" y="4999228"/>
              <a:ext cx="2866711" cy="186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0" dist="50800" dir="5400000" sx="97000" sy="97000" algn="ctr" rotWithShape="0">
                <a:srgbClr val="000000">
                  <a:alpha val="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9613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440" y="104244"/>
            <a:ext cx="4491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、个人教学情况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363" y="122449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二、教学评价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407" y="122447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、课程建设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407" y="834501"/>
            <a:ext cx="5222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如</a:t>
            </a:r>
            <a:r>
              <a:rPr lang="en-US" altLang="zh-CN" dirty="0"/>
              <a:t>AI</a:t>
            </a:r>
            <a:r>
              <a:rPr lang="zh-CN" altLang="en-US" dirty="0"/>
              <a:t>赋能课程教学、知识图谱建</a:t>
            </a:r>
            <a:r>
              <a:rPr lang="zh-CN" altLang="en-US" dirty="0" smtClean="0"/>
              <a:t>设等课程建设情况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70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5076" y="94738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四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教育教学研究与改革</a:t>
            </a:r>
          </a:p>
        </p:txBody>
      </p:sp>
    </p:spTree>
    <p:extLst>
      <p:ext uri="{BB962C8B-B14F-4D97-AF65-F5344CB8AC3E}">
        <p14:creationId xmlns:p14="http://schemas.microsoft.com/office/powerpoint/2010/main" val="1205902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BC8827B-1D59-BC82-1886-35BF34E156D9}"/>
              </a:ext>
            </a:extLst>
          </p:cNvPr>
          <p:cNvSpPr/>
          <p:nvPr/>
        </p:nvSpPr>
        <p:spPr>
          <a:xfrm>
            <a:off x="1100" y="2268187"/>
            <a:ext cx="12188205" cy="1531917"/>
          </a:xfrm>
          <a:prstGeom prst="rect">
            <a:avLst/>
          </a:prstGeom>
          <a:solidFill>
            <a:srgbClr val="B81B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07D9B3B1-6829-443E-C714-37219B739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AEC"/>
              </a:clrFrom>
              <a:clrTo>
                <a:srgbClr val="FFFAEC">
                  <a:alpha val="0"/>
                </a:srgbClr>
              </a:clrTo>
            </a:clrChange>
            <a:lum bright="9000" contrast="-40000"/>
          </a:blip>
          <a:srcRect/>
          <a:stretch>
            <a:fillRect/>
          </a:stretch>
        </p:blipFill>
        <p:spPr bwMode="auto">
          <a:xfrm>
            <a:off x="9303563" y="4999228"/>
            <a:ext cx="2866711" cy="186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0" dist="50800" dir="5400000" sx="97000" sy="97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3982941"/>
      </p:ext>
    </p:extLst>
  </p:cSld>
  <p:clrMapOvr>
    <a:masterClrMapping/>
  </p:clrMapOvr>
</p:sld>
</file>

<file path=ppt/theme/theme1.xml><?xml version="1.0" encoding="utf-8"?>
<a:theme xmlns:a="http://schemas.openxmlformats.org/drawingml/2006/main" name="第一PPT：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3426</TotalTime>
  <Words>47</Words>
  <Application>Microsoft Office PowerPoint</Application>
  <PresentationFormat>宽屏</PresentationFormat>
  <Paragraphs>9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Arial</vt:lpstr>
      <vt:lpstr>宋体</vt:lpstr>
      <vt:lpstr>Calibri Light</vt:lpstr>
      <vt:lpstr>Calibri</vt:lpstr>
      <vt:lpstr>微软雅黑</vt:lpstr>
      <vt:lpstr>第一PPT：www.1ppt.com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dc:description>第一PPT模板网-WWW.1PPT.COM</dc:description>
  <cp:lastModifiedBy>lenovo</cp:lastModifiedBy>
  <cp:revision>814</cp:revision>
  <dcterms:created xsi:type="dcterms:W3CDTF">2015-12-03T13:43:03Z</dcterms:created>
  <dcterms:modified xsi:type="dcterms:W3CDTF">2026-10-27T07:12:23Z</dcterms:modified>
</cp:coreProperties>
</file>